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Montserrat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Montserrat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-bold.fntdata"/><Relationship Id="rId13" Type="http://schemas.openxmlformats.org/officeDocument/2006/relationships/slide" Target="slides/slide7.xml"/><Relationship Id="rId57" Type="http://schemas.openxmlformats.org/officeDocument/2006/relationships/font" Target="fonts/Lato-regular.fntdata"/><Relationship Id="rId12" Type="http://schemas.openxmlformats.org/officeDocument/2006/relationships/slide" Target="slides/slide6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59" Type="http://schemas.openxmlformats.org/officeDocument/2006/relationships/font" Target="fonts/Lato-italic.fntdata"/><Relationship Id="rId14" Type="http://schemas.openxmlformats.org/officeDocument/2006/relationships/slide" Target="slides/slide8.xml"/><Relationship Id="rId58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32a8f1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32a8f1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d6f45d3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d6f45d3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6d6f45d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6d6f45d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6d6f45d3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6d6f45d3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6d6f45d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6d6f45d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a8e7878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a8e7878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a8e7878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a8e7878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a8e7878e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a8e7878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a8e7878e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a8e7878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200090f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200090f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200090f3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200090f3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732a8f1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1732a8f1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200090f3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200090f3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200090f3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200090f3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200090f3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200090f3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c61ab09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c61ab0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c61ab09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c61ab09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c61ab091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c61ab091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c61ab091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c61ab09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6d6f45d3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6d6f45d3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200090f3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200090f3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00090f3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200090f3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6d6f45d3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6d6f45d3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00090f3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200090f3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200090f3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200090f3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200090f3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200090f3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200090f3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200090f3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00090f3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200090f3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200090f3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200090f3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200090f3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200090f3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200090f3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200090f3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200090f3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200090f3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200090f3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200090f3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6d6f45d3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6d6f45d3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200090f3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200090f3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f200090f3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f200090f3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200090f3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200090f3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200090f3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200090f3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200090f3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f200090f3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200090f3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f200090f3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200090f3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f200090f3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1732a8f1f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1732a8f1f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1732a8f1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1732a8f1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6d6f45d3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6d6f45d3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c62f431d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c62f431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6d6f45d3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6d6f45d3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6" name="Google Shape;11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forum.fritzing.org/uploads/default/original/2X/8/8d99adbb2e8f966178bdb46f5cffa7bd72ce2c2a.fzpz" TargetMode="External"/><Relationship Id="rId4" Type="http://schemas.openxmlformats.org/officeDocument/2006/relationships/hyperlink" Target="https://github.com/roman-minyaylov/nodemcu-v3-fritz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filecroco.com/download-fritzing/download/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timgolisch.wordpress.com/2015/02/22/fritzing-2-channel-relay-part/" TargetMode="External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honny.org/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icropython.org/download/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silabs.com/developers/usb-to-uart-bridge-vcp-drivers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1241575" y="1747675"/>
            <a:ext cx="7038900" cy="14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4300"/>
              <a:t>MicroPython and IoT</a:t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 ผ่าน CMD / Terminal </a:t>
            </a:r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590150" y="483100"/>
            <a:ext cx="8412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2.เปิด cmd แล้ว cd เข้าไปในโฟลเดอร์ที่โหลด firmware ไว้ แล้วใช้คำสั่งตามนี้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421925" y="1445875"/>
            <a:ext cx="85710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900"/>
              <a:buFont typeface="Lato"/>
              <a:buChar char="-"/>
            </a:pPr>
            <a:r>
              <a:rPr lang="th" sz="19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ก่อนรันคำสั่งให้ติดตั้ง pip install esptool ก่อนเลย (mac ใช้ pip3 install esptool)</a:t>
            </a:r>
            <a:endParaRPr sz="19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ESP32  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Erase(ลบ firmware เก่าที่ลงไว้ในบอร์ด)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-m esptool --chip </a:t>
            </a:r>
            <a:r>
              <a:rPr b="1" i="1" lang="th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esp32 </a:t>
            </a: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--port </a:t>
            </a:r>
            <a:r>
              <a:rPr b="1" i="1" lang="th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COM6 </a:t>
            </a: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erase_flash</a:t>
            </a:r>
            <a:endParaRPr b="1" i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##ตรง -- port ให้ใส่ port ตามเครื่องตัวเองที่เช็คในขั้นตอนที่1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Flash Bootloader(ลง firmware ใหม่)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-m esptool --chip </a:t>
            </a:r>
            <a:r>
              <a:rPr b="1" i="1" lang="th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esp32 </a:t>
            </a: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--port </a:t>
            </a:r>
            <a:r>
              <a:rPr b="1" i="1" lang="th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COM6 </a:t>
            </a: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--baud 460800 write_flash -z 0x1000 </a:t>
            </a:r>
            <a:r>
              <a:rPr b="1" i="1" lang="th" sz="1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esp32-20220117-v1.18.bin</a:t>
            </a:r>
            <a:endParaRPr b="1" i="1" sz="17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##สีส้มคือให้ copy ชื่อของไฟล์ firmware ที่ดาวน์โหลดมาใส่</a:t>
            </a:r>
            <a:endParaRPr sz="16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 </a:t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493350" y="1320625"/>
            <a:ext cx="8157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ESP8266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Command for Flash Bootloader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----------------------------------------------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Erase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-m esptool --chip </a:t>
            </a:r>
            <a:r>
              <a:rPr b="1" i="1" lang="th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esp8266 </a:t>
            </a: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--port </a:t>
            </a:r>
            <a:r>
              <a:rPr b="1" i="1" lang="th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COM8 </a:t>
            </a: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erase_flash</a:t>
            </a:r>
            <a:endParaRPr b="1" i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##ตรง -- port ให้ใส่ port ตามเครื่องตัวเองที่เช็คในขั้นตอนที่1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Flash Bootloader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-m esptool --chip </a:t>
            </a:r>
            <a:r>
              <a:rPr b="1" i="1" lang="th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esp8266 </a:t>
            </a: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--port </a:t>
            </a:r>
            <a:r>
              <a:rPr b="1" i="1" lang="th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COM8 </a:t>
            </a:r>
            <a:r>
              <a:rPr b="1" i="1" lang="th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--baud 115200 write_flash --flash_size=detect -fm dio 0 </a:t>
            </a:r>
            <a:r>
              <a:rPr b="1" i="1" lang="th" sz="17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esp8266-20200911-v1.13.bin</a:t>
            </a:r>
            <a:endParaRPr b="1" i="1" sz="17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##สีส้มคือให้ copy ชื่อของไฟล์ fiemware ที่ดาวน์โหลดมาใส่</a:t>
            </a:r>
            <a:endParaRPr sz="16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Lato"/>
                <a:ea typeface="Lato"/>
                <a:cs typeface="Lato"/>
                <a:sym typeface="Lato"/>
              </a:rPr>
              <a:t>ถ้าขึ้นตามภาพแสดงว่า Erase เรียบร้อย ให้ใส่คำสั่ง Flash Bootloader ต่อ</a:t>
            </a:r>
            <a:r>
              <a:rPr lang="th"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988" y="1352475"/>
            <a:ext cx="6177215" cy="35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Lato"/>
                <a:ea typeface="Lato"/>
                <a:cs typeface="Lato"/>
                <a:sym typeface="Lato"/>
              </a:rPr>
              <a:t>ถ้าขึ้นตามภาพแสดงว่า </a:t>
            </a:r>
            <a:r>
              <a:rPr lang="th" sz="1600">
                <a:latin typeface="Lato"/>
                <a:ea typeface="Lato"/>
                <a:cs typeface="Lato"/>
                <a:sym typeface="Lato"/>
              </a:rPr>
              <a:t>Flash Bootloader</a:t>
            </a:r>
            <a:r>
              <a:rPr lang="th" sz="1600">
                <a:latin typeface="Lato"/>
                <a:ea typeface="Lato"/>
                <a:cs typeface="Lato"/>
                <a:sym typeface="Lato"/>
              </a:rPr>
              <a:t>เรียบร้อย </a:t>
            </a: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600" y="1312300"/>
            <a:ext cx="6273986" cy="35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 ด้วย thonny </a:t>
            </a:r>
            <a:endParaRPr/>
          </a:p>
        </p:txBody>
      </p:sp>
      <p:sp>
        <p:nvSpPr>
          <p:cNvPr id="270" name="Google Shape;270;p38"/>
          <p:cNvSpPr txBox="1"/>
          <p:nvPr/>
        </p:nvSpPr>
        <p:spPr>
          <a:xfrm>
            <a:off x="654350" y="874175"/>
            <a:ext cx="82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เปิดโปรแกรม thonny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338" y="1407450"/>
            <a:ext cx="3666519" cy="35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 ด้วย thonny </a:t>
            </a:r>
            <a:endParaRPr/>
          </a:p>
        </p:txBody>
      </p:sp>
      <p:sp>
        <p:nvSpPr>
          <p:cNvPr id="277" name="Google Shape;277;p39"/>
          <p:cNvSpPr txBox="1"/>
          <p:nvPr/>
        </p:nvSpPr>
        <p:spPr>
          <a:xfrm>
            <a:off x="654350" y="874175"/>
            <a:ext cx="82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ไปที่ Tools &gt; options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 rotWithShape="1">
          <a:blip r:embed="rId3">
            <a:alphaModFix/>
          </a:blip>
          <a:srcRect b="11036" l="48112" r="7428" t="12481"/>
          <a:stretch/>
        </p:blipFill>
        <p:spPr>
          <a:xfrm>
            <a:off x="2998488" y="1366250"/>
            <a:ext cx="3596227" cy="3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 ด้วย thonny </a:t>
            </a:r>
            <a:endParaRPr/>
          </a:p>
        </p:txBody>
      </p:sp>
      <p:sp>
        <p:nvSpPr>
          <p:cNvPr id="284" name="Google Shape;284;p40"/>
          <p:cNvSpPr txBox="1"/>
          <p:nvPr/>
        </p:nvSpPr>
        <p:spPr>
          <a:xfrm>
            <a:off x="654350" y="874175"/>
            <a:ext cx="82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ไปที่ Interpreter คลิก Install ot update firmware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575" y="1367250"/>
            <a:ext cx="3684057" cy="3533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40"/>
          <p:cNvCxnSpPr/>
          <p:nvPr/>
        </p:nvCxnSpPr>
        <p:spPr>
          <a:xfrm flipH="1">
            <a:off x="6328825" y="3636625"/>
            <a:ext cx="944400" cy="57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40"/>
          <p:cNvCxnSpPr/>
          <p:nvPr/>
        </p:nvCxnSpPr>
        <p:spPr>
          <a:xfrm flipH="1">
            <a:off x="3837625" y="1868525"/>
            <a:ext cx="482100" cy="40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40"/>
          <p:cNvCxnSpPr/>
          <p:nvPr/>
        </p:nvCxnSpPr>
        <p:spPr>
          <a:xfrm flipH="1">
            <a:off x="6128125" y="1989100"/>
            <a:ext cx="773400" cy="47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40"/>
          <p:cNvSpPr txBox="1"/>
          <p:nvPr/>
        </p:nvSpPr>
        <p:spPr>
          <a:xfrm>
            <a:off x="6328925" y="1547075"/>
            <a:ext cx="18684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เลือกตรงนี้เป็น ESP32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 ด้วย thonny </a:t>
            </a:r>
            <a:endParaRPr/>
          </a:p>
        </p:txBody>
      </p:sp>
      <p:sp>
        <p:nvSpPr>
          <p:cNvPr id="295" name="Google Shape;295;p41"/>
          <p:cNvSpPr txBox="1"/>
          <p:nvPr/>
        </p:nvSpPr>
        <p:spPr>
          <a:xfrm>
            <a:off x="654350" y="874175"/>
            <a:ext cx="828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ตรงส่วน Port ให้เลือกไปยัง Port ที่เสียบ ESP32 อยู่ และตรง frimware ให้ Browse ไปที่ ไฟล์ Firmware ที่โหลดมา แล้วกด Install รอจนเสร็จเป็นอันเรียบร้อย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513" y="1613250"/>
            <a:ext cx="4214166" cy="32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/>
        </p:nvSpPr>
        <p:spPr>
          <a:xfrm>
            <a:off x="1166400" y="388600"/>
            <a:ext cx="681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ทดลองใช้โปรแกรม Fritzing ออกแบบบอร์ด LED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1.เปิด Fritzing เลือกไปที่ Breadboard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42"/>
          <p:cNvPicPr preferRelativeResize="0"/>
          <p:nvPr/>
        </p:nvPicPr>
        <p:blipFill rotWithShape="1">
          <a:blip r:embed="rId3">
            <a:alphaModFix/>
          </a:blip>
          <a:srcRect b="4507" l="0" r="0" t="0"/>
          <a:stretch/>
        </p:blipFill>
        <p:spPr>
          <a:xfrm>
            <a:off x="1437150" y="1424225"/>
            <a:ext cx="6269702" cy="33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/>
        </p:nvSpPr>
        <p:spPr>
          <a:xfrm>
            <a:off x="1166400" y="388600"/>
            <a:ext cx="68112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ทดลองใช้โปรแกรม Fritzing ออกแบบบอร์ด LED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2.ให้ดาวน์โหลดบอร์ดที่เราจะใช้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ESP32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https://forum.fritzing.org/uploads/default/original/2X/8/8d99adbb2e8f966178bdb46f5cffa7bd72ce2c2a.fzpz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ESP8266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https://github.com/roman-minyaylov/nodemcu-v3-fritzing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อุปกรณ์ที่ใช้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543675" y="1250300"/>
            <a:ext cx="3867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Board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(เลือกมา 1 ตัว)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ESP32 รุ่นใดก็ได้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ESP8266 รุ่นใดก็ได้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NodeMCU รุ่นใดก็ได้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PyBoard รุ่นใดก็ได้ ( ในไทยไม่น่ามีขาย)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สาย USB ต่อเข้าบอร์ด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5027550" y="1250300"/>
            <a:ext cx="38676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Component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LCD 16x2 (เอาแบบมี i2c จะดี)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LED + resistor 220 Ohm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DHT22/ DHT11 - เอาแบบที่มี 3 ขา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Switch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Relay 2 Channel ++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Computer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WiFi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/>
        </p:nvSpPr>
        <p:spPr>
          <a:xfrm>
            <a:off x="1166400" y="388600"/>
            <a:ext cx="6811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ทดลองใช้โปรแกรม Fritzing ออกแบบบอร์ด LED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3.ดาวน์โหลดเสร็จแล้ว ให้พิมพ์หาบอร์ดตัวเองในช่องค้นหาตามภาพ แล้วลากมาไว้ที่protoboard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137" y="1577225"/>
            <a:ext cx="5875723" cy="330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4"/>
          <p:cNvCxnSpPr/>
          <p:nvPr/>
        </p:nvCxnSpPr>
        <p:spPr>
          <a:xfrm flipH="1">
            <a:off x="7092475" y="894075"/>
            <a:ext cx="934200" cy="90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44"/>
          <p:cNvSpPr txBox="1"/>
          <p:nvPr/>
        </p:nvSpPr>
        <p:spPr>
          <a:xfrm>
            <a:off x="7725275" y="493875"/>
            <a:ext cx="11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ช่องค้นหา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/>
        </p:nvSpPr>
        <p:spPr>
          <a:xfrm>
            <a:off x="1166388" y="170550"/>
            <a:ext cx="6811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ทดลองใช้โปรแกรม Fritzing ออกแบบบอร์ด LED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4.เริ่มทดลองออกแบบ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45"/>
          <p:cNvPicPr preferRelativeResize="0"/>
          <p:nvPr/>
        </p:nvPicPr>
        <p:blipFill rotWithShape="1">
          <a:blip r:embed="rId3">
            <a:alphaModFix/>
          </a:blip>
          <a:srcRect b="4543" l="0" r="0" t="0"/>
          <a:stretch/>
        </p:blipFill>
        <p:spPr>
          <a:xfrm>
            <a:off x="995100" y="1155275"/>
            <a:ext cx="7153800" cy="3841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45"/>
          <p:cNvCxnSpPr/>
          <p:nvPr/>
        </p:nvCxnSpPr>
        <p:spPr>
          <a:xfrm>
            <a:off x="3857625" y="3244825"/>
            <a:ext cx="904200" cy="53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45"/>
          <p:cNvSpPr txBox="1"/>
          <p:nvPr/>
        </p:nvSpPr>
        <p:spPr>
          <a:xfrm>
            <a:off x="4279625" y="3717050"/>
            <a:ext cx="196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LEDขา+ ต่อเข้ากับ Pin(21)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4" name="Google Shape;324;p45"/>
          <p:cNvCxnSpPr/>
          <p:nvPr/>
        </p:nvCxnSpPr>
        <p:spPr>
          <a:xfrm rot="10800000">
            <a:off x="3817375" y="2149975"/>
            <a:ext cx="160800" cy="75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45"/>
          <p:cNvSpPr txBox="1"/>
          <p:nvPr/>
        </p:nvSpPr>
        <p:spPr>
          <a:xfrm>
            <a:off x="3224725" y="1607350"/>
            <a:ext cx="140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LED ขา- ต่อเข้ากับ ตัวต้านทาน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6" name="Google Shape;326;p45"/>
          <p:cNvCxnSpPr/>
          <p:nvPr/>
        </p:nvCxnSpPr>
        <p:spPr>
          <a:xfrm rot="10800000">
            <a:off x="2049250" y="2280475"/>
            <a:ext cx="1768200" cy="58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45"/>
          <p:cNvSpPr txBox="1"/>
          <p:nvPr/>
        </p:nvSpPr>
        <p:spPr>
          <a:xfrm>
            <a:off x="995100" y="1740450"/>
            <a:ext cx="135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ขาอีกด้านของของตัวต้านทานต่อกับ GND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/>
        </p:nvSpPr>
        <p:spPr>
          <a:xfrm>
            <a:off x="1166400" y="388600"/>
            <a:ext cx="6811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ลองต่อออกบอร์ดจริง ตามที่ได้ออกแบบในโปรแกรม Fritzing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77762" y="189799"/>
            <a:ext cx="3988476" cy="53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1313375" y="2030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เริ่ม run คำสั่งในบอร์ด ESP32 / ESP8266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type="title"/>
          </p:nvPr>
        </p:nvSpPr>
        <p:spPr>
          <a:xfrm>
            <a:off x="1381400" y="124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Diagram Board: ESP32 - Lolin32</a:t>
            </a:r>
            <a:endParaRPr/>
          </a:p>
        </p:txBody>
      </p:sp>
      <p:pic>
        <p:nvPicPr>
          <p:cNvPr id="344" name="Google Shape;3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5" y="682725"/>
            <a:ext cx="7943399" cy="43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title"/>
          </p:nvPr>
        </p:nvSpPr>
        <p:spPr>
          <a:xfrm>
            <a:off x="1262125" y="146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Diagram Board: ESP32-S / ESP32</a:t>
            </a:r>
            <a:endParaRPr/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300" y="648350"/>
            <a:ext cx="7561252" cy="436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1226750" y="40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Diagram Board: ESP12-F</a:t>
            </a:r>
            <a:endParaRPr/>
          </a:p>
        </p:txBody>
      </p:sp>
      <p:pic>
        <p:nvPicPr>
          <p:cNvPr id="356" name="Google Shape;3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850" y="606050"/>
            <a:ext cx="6514299" cy="43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/>
        </p:nvSpPr>
        <p:spPr>
          <a:xfrm>
            <a:off x="1166400" y="388600"/>
            <a:ext cx="681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เปิดโปรแกรม Thonny ไปที่ Tools &gt; Options &gt; Interpreter ให้เลือก </a:t>
            </a: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ตรง ช่องที่ 1 เป็น MicroPython(ชื่อบอร์ดที่เราใช้) ช่องที่ 2 เป็น Port ของบอร์ดที่เราเสียบ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>
            <a:off x="925300" y="1580525"/>
            <a:ext cx="63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51"/>
          <p:cNvSpPr txBox="1"/>
          <p:nvPr/>
        </p:nvSpPr>
        <p:spPr>
          <a:xfrm>
            <a:off x="1126200" y="3298375"/>
            <a:ext cx="63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3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325" y="1127700"/>
            <a:ext cx="4857340" cy="377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51"/>
          <p:cNvCxnSpPr/>
          <p:nvPr/>
        </p:nvCxnSpPr>
        <p:spPr>
          <a:xfrm rot="10800000">
            <a:off x="1306025" y="1878700"/>
            <a:ext cx="974400" cy="7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1"/>
          <p:cNvCxnSpPr/>
          <p:nvPr/>
        </p:nvCxnSpPr>
        <p:spPr>
          <a:xfrm rot="10800000">
            <a:off x="1526950" y="3606425"/>
            <a:ext cx="783600" cy="12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/>
        </p:nvSpPr>
        <p:spPr>
          <a:xfrm>
            <a:off x="1166400" y="388600"/>
            <a:ext cx="68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ทดลองพิมพ์คำสั่งเพื่อให้ LED ทำงานตามภาพ พิมพ์ไปทีละบรรทัด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2" name="Google Shape;3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425" y="819700"/>
            <a:ext cx="4165145" cy="401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52"/>
          <p:cNvCxnSpPr/>
          <p:nvPr/>
        </p:nvCxnSpPr>
        <p:spPr>
          <a:xfrm flipH="1" rot="10800000">
            <a:off x="3415600" y="2611800"/>
            <a:ext cx="522300" cy="178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52"/>
          <p:cNvSpPr txBox="1"/>
          <p:nvPr/>
        </p:nvSpPr>
        <p:spPr>
          <a:xfrm>
            <a:off x="3104225" y="2121200"/>
            <a:ext cx="214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เลขตรงนี้คือPinที่เราใช้ ใช้Pinไหนให้ใส่เลขนั้น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/>
        </p:nvSpPr>
        <p:spPr>
          <a:xfrm>
            <a:off x="1166400" y="388600"/>
            <a:ext cx="68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ผลลัพธ์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94965" y="194584"/>
            <a:ext cx="3754076" cy="500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3"/>
          <p:cNvSpPr txBox="1"/>
          <p:nvPr/>
        </p:nvSpPr>
        <p:spPr>
          <a:xfrm>
            <a:off x="7212950" y="1778125"/>
            <a:ext cx="182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ปิดโดยการพิมพ์คำสั่ง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led.off()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ดาวน์โหลดโปรแกรม</a:t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1077525" y="914850"/>
            <a:ext cx="828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1.Fritzing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ดาวน์โหลดที่ </a:t>
            </a:r>
            <a:r>
              <a:rPr lang="th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https://www.filecroco.com/download-fritzing/download/</a:t>
            </a: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250" y="1774850"/>
            <a:ext cx="5969489" cy="27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/>
          <p:nvPr/>
        </p:nvSpPr>
        <p:spPr>
          <a:xfrm>
            <a:off x="2069450" y="2863075"/>
            <a:ext cx="1135200" cy="39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/>
        </p:nvSpPr>
        <p:spPr>
          <a:xfrm>
            <a:off x="1166400" y="388600"/>
            <a:ext cx="68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ทดลองทำไฟกระพริบโดยคำสั่งต่อไปนี้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313" y="819700"/>
            <a:ext cx="4179370" cy="4018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54"/>
          <p:cNvCxnSpPr/>
          <p:nvPr/>
        </p:nvCxnSpPr>
        <p:spPr>
          <a:xfrm>
            <a:off x="3646650" y="4038450"/>
            <a:ext cx="3255000" cy="37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54"/>
          <p:cNvSpPr txBox="1"/>
          <p:nvPr/>
        </p:nvSpPr>
        <p:spPr>
          <a:xfrm>
            <a:off x="6981900" y="4118825"/>
            <a:ext cx="145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จำนวนครั้งในการทำคำสั่ง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0" name="Google Shape;390;p54"/>
          <p:cNvCxnSpPr/>
          <p:nvPr/>
        </p:nvCxnSpPr>
        <p:spPr>
          <a:xfrm rot="10800000">
            <a:off x="1758150" y="3435700"/>
            <a:ext cx="1165200" cy="72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54"/>
          <p:cNvSpPr txBox="1"/>
          <p:nvPr/>
        </p:nvSpPr>
        <p:spPr>
          <a:xfrm>
            <a:off x="872950" y="3003725"/>
            <a:ext cx="99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ระยะเวลารอที่รันคำสั่งถัดไป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2" name="Google Shape;392;p54"/>
          <p:cNvCxnSpPr/>
          <p:nvPr/>
        </p:nvCxnSpPr>
        <p:spPr>
          <a:xfrm rot="10800000">
            <a:off x="1768050" y="3606600"/>
            <a:ext cx="1175400" cy="81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/>
          <p:nvPr/>
        </p:nvSpPr>
        <p:spPr>
          <a:xfrm>
            <a:off x="1166400" y="388600"/>
            <a:ext cx="68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ผลลัพธ์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72612" y="-494224"/>
            <a:ext cx="3798774" cy="675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/>
        </p:nvSpPr>
        <p:spPr>
          <a:xfrm>
            <a:off x="1166400" y="388600"/>
            <a:ext cx="6811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ทดลองตัว Relay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1.โหลดโมเดลใน Fritzing ของตัว relay ได้ที่ลิ้งนี้ </a:t>
            </a:r>
            <a:r>
              <a:rPr lang="th" sz="15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https://timgolisch.wordpress.com/2015/02/22/fritzing-2-channel-relay-part/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2.ดาวน์โหลดเสร็จแล้วให้ลากมาไว้ใน Fritzing แล้ว ดึงมาใช้งาน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4" name="Google Shape;404;p56"/>
          <p:cNvPicPr preferRelativeResize="0"/>
          <p:nvPr/>
        </p:nvPicPr>
        <p:blipFill rotWithShape="1">
          <a:blip r:embed="rId4">
            <a:alphaModFix/>
          </a:blip>
          <a:srcRect b="5320" l="0" r="0" t="0"/>
          <a:stretch/>
        </p:blipFill>
        <p:spPr>
          <a:xfrm>
            <a:off x="2178775" y="2214925"/>
            <a:ext cx="4786450" cy="254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/>
        </p:nvSpPr>
        <p:spPr>
          <a:xfrm>
            <a:off x="1166400" y="388600"/>
            <a:ext cx="68112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ทดลองตัว Relay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3.ทดลองออกแบบวงจรของ relay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57"/>
          <p:cNvPicPr preferRelativeResize="0"/>
          <p:nvPr/>
        </p:nvPicPr>
        <p:blipFill rotWithShape="1">
          <a:blip r:embed="rId3">
            <a:alphaModFix/>
          </a:blip>
          <a:srcRect b="15732" l="0" r="0" t="0"/>
          <a:stretch/>
        </p:blipFill>
        <p:spPr>
          <a:xfrm>
            <a:off x="1335275" y="1461925"/>
            <a:ext cx="6312749" cy="3380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57"/>
          <p:cNvCxnSpPr/>
          <p:nvPr/>
        </p:nvCxnSpPr>
        <p:spPr>
          <a:xfrm flipH="1">
            <a:off x="4289550" y="1366250"/>
            <a:ext cx="1567200" cy="91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57"/>
          <p:cNvSpPr txBox="1"/>
          <p:nvPr/>
        </p:nvSpPr>
        <p:spPr>
          <a:xfrm>
            <a:off x="5808425" y="934900"/>
            <a:ext cx="183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VCC ต่อกับ 5V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57"/>
          <p:cNvSpPr txBox="1"/>
          <p:nvPr/>
        </p:nvSpPr>
        <p:spPr>
          <a:xfrm>
            <a:off x="0" y="3938000"/>
            <a:ext cx="183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IN1 ต่อ Pin(21)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57"/>
          <p:cNvSpPr txBox="1"/>
          <p:nvPr/>
        </p:nvSpPr>
        <p:spPr>
          <a:xfrm>
            <a:off x="7648025" y="3607400"/>
            <a:ext cx="156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GND ต่อ GND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5" name="Google Shape;415;p57"/>
          <p:cNvCxnSpPr>
            <a:stCxn id="414" idx="1"/>
          </p:cNvCxnSpPr>
          <p:nvPr/>
        </p:nvCxnSpPr>
        <p:spPr>
          <a:xfrm flipH="1">
            <a:off x="5334425" y="3822950"/>
            <a:ext cx="2313600" cy="21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57"/>
          <p:cNvCxnSpPr/>
          <p:nvPr/>
        </p:nvCxnSpPr>
        <p:spPr>
          <a:xfrm flipH="1" rot="10800000">
            <a:off x="1436575" y="3777100"/>
            <a:ext cx="1999200" cy="38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/>
          <p:nvPr/>
        </p:nvSpPr>
        <p:spPr>
          <a:xfrm>
            <a:off x="1166400" y="388600"/>
            <a:ext cx="6811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ลองต่อออกบอร์ดจริง ตามที่ได้ออกแบบในโปรแกรม Fritzing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77307" y="255721"/>
            <a:ext cx="3989401" cy="53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 txBox="1"/>
          <p:nvPr/>
        </p:nvSpPr>
        <p:spPr>
          <a:xfrm>
            <a:off x="1166400" y="388600"/>
            <a:ext cx="68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ทดลองพิมพ์คำสั่งเพื่อให้ LED ทำงานตามภาพ พิมพ์ไปทีละบรรทัด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8" name="Google Shape;4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038" y="911825"/>
            <a:ext cx="4159931" cy="401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/>
        </p:nvSpPr>
        <p:spPr>
          <a:xfrm>
            <a:off x="1166400" y="388600"/>
            <a:ext cx="68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ผลลัพธ์ ไฟติดแสดงว่า Relay ใช้งานได้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792825" y="901775"/>
            <a:ext cx="5357456" cy="401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0"/>
          <p:cNvSpPr txBox="1"/>
          <p:nvPr/>
        </p:nvSpPr>
        <p:spPr>
          <a:xfrm>
            <a:off x="7212950" y="1778125"/>
            <a:ext cx="182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ปิดโดยการพิมพ์คำสั่ง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relay..off()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 txBox="1"/>
          <p:nvPr/>
        </p:nvSpPr>
        <p:spPr>
          <a:xfrm>
            <a:off x="1166400" y="388600"/>
            <a:ext cx="6811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ทดลองตัว DHT22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1.ใน Fritzing จะไม่มี dht22 3ขาแบบที่เราใช้ฉนั้นเราจะใช้ตัว 4 ขา ที่โปรแกรมมีลองออกแบบวงจร ให้ไปที่คำว่า core ในแถบ basic อันสุดท้าย ลากลงมาไว้ที่บอร์ด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61"/>
          <p:cNvPicPr preferRelativeResize="0"/>
          <p:nvPr/>
        </p:nvPicPr>
        <p:blipFill rotWithShape="1">
          <a:blip r:embed="rId3">
            <a:alphaModFix/>
          </a:blip>
          <a:srcRect b="4915" l="0" r="0" t="0"/>
          <a:stretch/>
        </p:blipFill>
        <p:spPr>
          <a:xfrm>
            <a:off x="1550100" y="1683050"/>
            <a:ext cx="6043800" cy="323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61"/>
          <p:cNvCxnSpPr/>
          <p:nvPr/>
        </p:nvCxnSpPr>
        <p:spPr>
          <a:xfrm flipH="1">
            <a:off x="7138225" y="755150"/>
            <a:ext cx="869100" cy="219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61"/>
          <p:cNvSpPr txBox="1"/>
          <p:nvPr/>
        </p:nvSpPr>
        <p:spPr>
          <a:xfrm>
            <a:off x="7685125" y="448875"/>
            <a:ext cx="15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DHT22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2"/>
          <p:cNvSpPr txBox="1"/>
          <p:nvPr/>
        </p:nvSpPr>
        <p:spPr>
          <a:xfrm>
            <a:off x="1166400" y="207775"/>
            <a:ext cx="6811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ทดลองตัว Relay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3.ทดลองออกแบบวงจรของ DHT22 (ในที่นี้เราใช้3ขาแต่ในโปรแกรมมี4ขาใช้แทนกันก่อน)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9" name="Google Shape;449;p62"/>
          <p:cNvPicPr preferRelativeResize="0"/>
          <p:nvPr/>
        </p:nvPicPr>
        <p:blipFill rotWithShape="1">
          <a:blip r:embed="rId3">
            <a:alphaModFix/>
          </a:blip>
          <a:srcRect b="4406" l="0" r="0" t="0"/>
          <a:stretch/>
        </p:blipFill>
        <p:spPr>
          <a:xfrm>
            <a:off x="1297975" y="1461875"/>
            <a:ext cx="6548050" cy="352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2"/>
          <p:cNvSpPr txBox="1"/>
          <p:nvPr/>
        </p:nvSpPr>
        <p:spPr>
          <a:xfrm>
            <a:off x="4938400" y="2072975"/>
            <a:ext cx="1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Lato"/>
                <a:ea typeface="Lato"/>
                <a:cs typeface="Lato"/>
                <a:sym typeface="Lato"/>
              </a:rPr>
              <a:t>3V ต่อ +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1" name="Google Shape;451;p62"/>
          <p:cNvCxnSpPr/>
          <p:nvPr/>
        </p:nvCxnSpPr>
        <p:spPr>
          <a:xfrm flipH="1" rot="10800000">
            <a:off x="4490525" y="2461100"/>
            <a:ext cx="653100" cy="108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62"/>
          <p:cNvCxnSpPr/>
          <p:nvPr/>
        </p:nvCxnSpPr>
        <p:spPr>
          <a:xfrm>
            <a:off x="4701475" y="3727025"/>
            <a:ext cx="241200" cy="31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62"/>
          <p:cNvCxnSpPr/>
          <p:nvPr/>
        </p:nvCxnSpPr>
        <p:spPr>
          <a:xfrm rot="10800000">
            <a:off x="2591750" y="3395600"/>
            <a:ext cx="612900" cy="15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62"/>
          <p:cNvSpPr txBox="1"/>
          <p:nvPr/>
        </p:nvSpPr>
        <p:spPr>
          <a:xfrm>
            <a:off x="4443100" y="4044825"/>
            <a:ext cx="1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Lato"/>
                <a:ea typeface="Lato"/>
                <a:cs typeface="Lato"/>
                <a:sym typeface="Lato"/>
              </a:rPr>
              <a:t>OUT ต่อ Pin(21)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62"/>
          <p:cNvSpPr txBox="1"/>
          <p:nvPr/>
        </p:nvSpPr>
        <p:spPr>
          <a:xfrm>
            <a:off x="1789275" y="3176900"/>
            <a:ext cx="1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Lato"/>
                <a:ea typeface="Lato"/>
                <a:cs typeface="Lato"/>
                <a:sym typeface="Lato"/>
              </a:rPr>
              <a:t>GND ต่อ -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 txBox="1"/>
          <p:nvPr/>
        </p:nvSpPr>
        <p:spPr>
          <a:xfrm>
            <a:off x="1166400" y="388600"/>
            <a:ext cx="6811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ลองต่อออกบอร์ดจริง ตามที่ได้ออกแบบในโปรแกรม Fritzing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1" name="Google Shape;4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971476" y="888500"/>
            <a:ext cx="5201049" cy="39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1185425" y="720125"/>
            <a:ext cx="681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</a:t>
            </a: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ดาวน์โหลดโปรแกรม Thonny ที่ลิ้งนี้ </a:t>
            </a:r>
            <a:r>
              <a:rPr lang="th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https://thonny.org/</a:t>
            </a: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คลิกที่ตาม os ของตัวเองที่มุมขวาบน และติดตั้งให้เรียบร้อย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588" y="1487650"/>
            <a:ext cx="6336872" cy="33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/>
          <p:nvPr/>
        </p:nvSpPr>
        <p:spPr>
          <a:xfrm>
            <a:off x="4771800" y="1617375"/>
            <a:ext cx="1195500" cy="58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 txBox="1"/>
          <p:nvPr>
            <p:ph type="title"/>
          </p:nvPr>
        </p:nvSpPr>
        <p:spPr>
          <a:xfrm>
            <a:off x="1267100" y="165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ดาวน์โหลดโปรแกรม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 txBox="1"/>
          <p:nvPr/>
        </p:nvSpPr>
        <p:spPr>
          <a:xfrm>
            <a:off x="1166400" y="388600"/>
            <a:ext cx="681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ทดลองพิมพ์คำสั่งเพื่อให้ DHT22 ทำงานโดยการลองเช็ค อุณหภูมิและความชื้น ถ้าอุณหภูมิและความชื้นแสดงค่าได้แบบนี้แสดงว่าใช้งานได้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7" name="Google Shape;46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775" y="1065700"/>
            <a:ext cx="4164441" cy="40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"/>
          <p:cNvSpPr txBox="1"/>
          <p:nvPr/>
        </p:nvSpPr>
        <p:spPr>
          <a:xfrm>
            <a:off x="1166400" y="207775"/>
            <a:ext cx="6811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ทดลองตัว Relay+DHT22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ทดลองใช้ Relay+DHT22 โจทย์คือเมื่ออุณหภูมิลดลงถึงระดับนึงให้ Relay off และเมื่ออุณหภูมิกลับขึ้นมาให้ Relay on ลองออกแบบวงจรใน Fritzing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214" y="1522150"/>
            <a:ext cx="5723573" cy="3219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65"/>
          <p:cNvCxnSpPr/>
          <p:nvPr/>
        </p:nvCxnSpPr>
        <p:spPr>
          <a:xfrm flipH="1" rot="10800000">
            <a:off x="3234775" y="2410925"/>
            <a:ext cx="140700" cy="24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65"/>
          <p:cNvCxnSpPr/>
          <p:nvPr/>
        </p:nvCxnSpPr>
        <p:spPr>
          <a:xfrm flipH="1">
            <a:off x="2611800" y="3465825"/>
            <a:ext cx="321600" cy="9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65"/>
          <p:cNvCxnSpPr/>
          <p:nvPr/>
        </p:nvCxnSpPr>
        <p:spPr>
          <a:xfrm flipH="1">
            <a:off x="3134250" y="3767200"/>
            <a:ext cx="160800" cy="17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65"/>
          <p:cNvCxnSpPr/>
          <p:nvPr/>
        </p:nvCxnSpPr>
        <p:spPr>
          <a:xfrm flipH="1">
            <a:off x="4992950" y="3696900"/>
            <a:ext cx="9900" cy="301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65"/>
          <p:cNvCxnSpPr/>
          <p:nvPr/>
        </p:nvCxnSpPr>
        <p:spPr>
          <a:xfrm>
            <a:off x="4992800" y="3546200"/>
            <a:ext cx="833700" cy="23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65"/>
          <p:cNvCxnSpPr/>
          <p:nvPr/>
        </p:nvCxnSpPr>
        <p:spPr>
          <a:xfrm flipH="1" rot="10800000">
            <a:off x="4811975" y="2270525"/>
            <a:ext cx="341700" cy="110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65"/>
          <p:cNvSpPr txBox="1"/>
          <p:nvPr/>
        </p:nvSpPr>
        <p:spPr>
          <a:xfrm>
            <a:off x="3003650" y="2109650"/>
            <a:ext cx="106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Lato"/>
                <a:ea typeface="Lato"/>
                <a:cs typeface="Lato"/>
                <a:sym typeface="Lato"/>
              </a:rPr>
              <a:t>VCC ต่อ 5V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65"/>
          <p:cNvSpPr txBox="1"/>
          <p:nvPr/>
        </p:nvSpPr>
        <p:spPr>
          <a:xfrm>
            <a:off x="1710225" y="3477050"/>
            <a:ext cx="114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Lato"/>
                <a:ea typeface="Lato"/>
                <a:cs typeface="Lato"/>
                <a:sym typeface="Lato"/>
              </a:rPr>
              <a:t>GND ต่อ GND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65"/>
          <p:cNvSpPr txBox="1"/>
          <p:nvPr/>
        </p:nvSpPr>
        <p:spPr>
          <a:xfrm>
            <a:off x="2565850" y="3846350"/>
            <a:ext cx="1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Lato"/>
                <a:ea typeface="Lato"/>
                <a:cs typeface="Lato"/>
                <a:sym typeface="Lato"/>
              </a:rPr>
              <a:t>IN1 ต่อ Pin(22)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65"/>
          <p:cNvSpPr txBox="1"/>
          <p:nvPr/>
        </p:nvSpPr>
        <p:spPr>
          <a:xfrm>
            <a:off x="4898225" y="1962475"/>
            <a:ext cx="1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Lato"/>
                <a:ea typeface="Lato"/>
                <a:cs typeface="Lato"/>
                <a:sym typeface="Lato"/>
              </a:rPr>
              <a:t>3V ต่อ +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65"/>
          <p:cNvSpPr txBox="1"/>
          <p:nvPr/>
        </p:nvSpPr>
        <p:spPr>
          <a:xfrm>
            <a:off x="4642300" y="3947975"/>
            <a:ext cx="1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Lato"/>
                <a:ea typeface="Lato"/>
                <a:cs typeface="Lato"/>
                <a:sym typeface="Lato"/>
              </a:rPr>
              <a:t>GND ต่อ -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65"/>
          <p:cNvSpPr txBox="1"/>
          <p:nvPr/>
        </p:nvSpPr>
        <p:spPr>
          <a:xfrm>
            <a:off x="5688800" y="3667900"/>
            <a:ext cx="12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latin typeface="Lato"/>
                <a:ea typeface="Lato"/>
                <a:cs typeface="Lato"/>
                <a:sym typeface="Lato"/>
              </a:rPr>
              <a:t>OUT ต่อ Pin(21)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6"/>
          <p:cNvSpPr txBox="1"/>
          <p:nvPr/>
        </p:nvSpPr>
        <p:spPr>
          <a:xfrm>
            <a:off x="1166400" y="388600"/>
            <a:ext cx="6811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ลองต่อออกบอร์ดจริง ตามที่ได้ออกแบบในโปรแกรม Fritzing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77988" y="428086"/>
            <a:ext cx="3657250" cy="487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7"/>
          <p:cNvSpPr txBox="1"/>
          <p:nvPr/>
        </p:nvSpPr>
        <p:spPr>
          <a:xfrm>
            <a:off x="1166400" y="388600"/>
            <a:ext cx="68112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โค้ดสำหรับทำโจทย์ 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ขั้นตอนแรกให้เปิด Thonny กด Ctrl+O เลือก MicroPython Device จะเจอ โฟลเดอร์ boot.py ให้เปิด แล้วใส่โค้ดตามด้านภาพต่อไปนี้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477" y="1794225"/>
            <a:ext cx="7091049" cy="24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7"/>
          <p:cNvSpPr/>
          <p:nvPr/>
        </p:nvSpPr>
        <p:spPr>
          <a:xfrm>
            <a:off x="7708875" y="4430250"/>
            <a:ext cx="1044900" cy="44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7"/>
          <p:cNvSpPr txBox="1"/>
          <p:nvPr/>
        </p:nvSpPr>
        <p:spPr>
          <a:xfrm>
            <a:off x="6591300" y="4451100"/>
            <a:ext cx="13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ต่อหน้าถัดไป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 txBox="1"/>
          <p:nvPr/>
        </p:nvSpPr>
        <p:spPr>
          <a:xfrm>
            <a:off x="1166400" y="388600"/>
            <a:ext cx="681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โค้ดสำหรับทำโจทย์ 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5" name="Google Shape;505;p68"/>
          <p:cNvPicPr preferRelativeResize="0"/>
          <p:nvPr/>
        </p:nvPicPr>
        <p:blipFill rotWithShape="1">
          <a:blip r:embed="rId3">
            <a:alphaModFix/>
          </a:blip>
          <a:srcRect b="0" l="0" r="29213" t="0"/>
          <a:stretch/>
        </p:blipFill>
        <p:spPr>
          <a:xfrm>
            <a:off x="1137163" y="1127500"/>
            <a:ext cx="6869677" cy="251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9"/>
          <p:cNvSpPr txBox="1"/>
          <p:nvPr/>
        </p:nvSpPr>
        <p:spPr>
          <a:xfrm>
            <a:off x="1166400" y="388600"/>
            <a:ext cx="6811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Save แล้วกดปุ่ม Reset ที่บอร์ดหนึ่งครั้ง จาก Code ถ้าอุณหภูมิต่ำกว่า 26.5 Relay จะ On ถ้ามากกว่า Relay จะ Off  รอดูผลลัพธ์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1" name="Google Shape;511;p69"/>
          <p:cNvPicPr preferRelativeResize="0"/>
          <p:nvPr/>
        </p:nvPicPr>
        <p:blipFill rotWithShape="1">
          <a:blip r:embed="rId3">
            <a:alphaModFix/>
          </a:blip>
          <a:srcRect b="0" l="0" r="26943" t="0"/>
          <a:stretch/>
        </p:blipFill>
        <p:spPr>
          <a:xfrm>
            <a:off x="1676938" y="1395125"/>
            <a:ext cx="5790123" cy="2048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69"/>
          <p:cNvCxnSpPr/>
          <p:nvPr/>
        </p:nvCxnSpPr>
        <p:spPr>
          <a:xfrm flipH="1" rot="10800000">
            <a:off x="1587250" y="3315150"/>
            <a:ext cx="261300" cy="37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69"/>
          <p:cNvSpPr txBox="1"/>
          <p:nvPr/>
        </p:nvSpPr>
        <p:spPr>
          <a:xfrm>
            <a:off x="813725" y="3827475"/>
            <a:ext cx="302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Relay on เมื่ออุณหภูมิต่ำกว่า 26.5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69"/>
          <p:cNvSpPr/>
          <p:nvPr/>
        </p:nvSpPr>
        <p:spPr>
          <a:xfrm>
            <a:off x="1587250" y="1526975"/>
            <a:ext cx="1346100" cy="110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69"/>
          <p:cNvCxnSpPr>
            <a:endCxn id="514" idx="3"/>
          </p:cNvCxnSpPr>
          <p:nvPr/>
        </p:nvCxnSpPr>
        <p:spPr>
          <a:xfrm rot="10800000">
            <a:off x="2933350" y="2079575"/>
            <a:ext cx="10650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69"/>
          <p:cNvSpPr txBox="1"/>
          <p:nvPr/>
        </p:nvSpPr>
        <p:spPr>
          <a:xfrm>
            <a:off x="4070325" y="1868975"/>
            <a:ext cx="322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Relay off เมื่ออุณหภูมิมากกว่า 26.5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/>
          <p:nvPr/>
        </p:nvSpPr>
        <p:spPr>
          <a:xfrm>
            <a:off x="1166400" y="388600"/>
            <a:ext cx="68112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วิธีเชื่อมต่อ WIFI ให้ใส่คำสั่งตามนี้ ทีละบรรทัด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 network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sta_if = network.WLAN(network.STA_IF)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sta_if.active(True)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sta_if.scan()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sta_if.connect("ชื่อWIFI", "รหัสWIFI")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sta_if.isconnected() 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 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654350" y="874175"/>
            <a:ext cx="82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เข้าไปที่เว็บไซค์ </a:t>
            </a:r>
            <a:r>
              <a:rPr lang="th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https://micropython.org/download/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438" y="1376350"/>
            <a:ext cx="6756335" cy="353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 </a:t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355775" y="1250300"/>
            <a:ext cx="82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863" y="1502300"/>
            <a:ext cx="5239472" cy="31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654350" y="874175"/>
            <a:ext cx="82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คลิกไปที่บอร์ดที่ตัวเองใช้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 </a:t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355775" y="1250300"/>
            <a:ext cx="82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654350" y="874175"/>
            <a:ext cx="828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เลื่อนลงมาหาหาเวอร์ชั่นของ firmware ตามภาพ แนะนำเลือกเป็นเวอร์ชั่นที่ stable แล้ว ในที่นี้เลือกเวอร์ชั่นที่เป็น stable แล้วล่าสุด ตามลูกศร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650" y="1572600"/>
            <a:ext cx="3052702" cy="315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1"/>
          <p:cNvCxnSpPr/>
          <p:nvPr/>
        </p:nvCxnSpPr>
        <p:spPr>
          <a:xfrm flipH="1">
            <a:off x="4721550" y="2179950"/>
            <a:ext cx="2230200" cy="38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545175" y="117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Manage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375" y="758937"/>
            <a:ext cx="5870950" cy="423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1277150" y="336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Lato"/>
                <a:ea typeface="Lato"/>
                <a:cs typeface="Lato"/>
                <a:sym typeface="Lato"/>
              </a:rPr>
              <a:t>วิธีลง firmware </a:t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1077525" y="914850"/>
            <a:ext cx="8284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ขั้นตอนต่อไปให้ทำการเสียบบอร์ด เข้ากับ Computerแล้วทำตามขั้นตอนต่อไปนี้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1.ให้เช็ค port ว่าที่เสียบบอร์ดเข้า Computer อยู่ port ที่เท่าไหร่ เช็คโดยการ คลิกขวาที่ This PC &gt;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เลือก Manage &gt; เลือก Device Manager เลื่อนหา Ports(COM &amp; LPT)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หากมองไม่เห็น port ให้โหลดตามลิ้งนี้ </a:t>
            </a:r>
            <a:r>
              <a:rPr lang="th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https://www.silabs.com/developers/usb-to-uart-bridge-vcp-drivers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ดาวน์โหลดและติดตั้งให้เรียบร้อยแล้วไปเช็คที่ Ports(COM &amp; LPT)อีกครั้ง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650" y="2421550"/>
            <a:ext cx="37719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